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Lst>
  <p:sldSz cy="5143500" cx="9144000"/>
  <p:notesSz cx="6858000" cy="9144000"/>
  <p:embeddedFontLst>
    <p:embeddedFont>
      <p:font typeface="Montserrat"/>
      <p:regular r:id="rId27"/>
      <p:bold r:id="rId28"/>
      <p:italic r:id="rId29"/>
      <p:boldItalic r:id="rId30"/>
    </p:embeddedFont>
    <p:embeddedFont>
      <p:font typeface="Lato"/>
      <p:regular r:id="rId31"/>
      <p:bold r:id="rId32"/>
      <p:italic r:id="rId33"/>
      <p:boldItalic r:id="rId3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font" Target="fonts/Montserrat-bold.fntdata"/><Relationship Id="rId27" Type="http://schemas.openxmlformats.org/officeDocument/2006/relationships/font" Target="fonts/Montserrat-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Montserrat-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Lato-regular.fntdata"/><Relationship Id="rId30" Type="http://schemas.openxmlformats.org/officeDocument/2006/relationships/font" Target="fonts/Montserrat-boldItalic.fntdata"/><Relationship Id="rId11" Type="http://schemas.openxmlformats.org/officeDocument/2006/relationships/slide" Target="slides/slide6.xml"/><Relationship Id="rId33" Type="http://schemas.openxmlformats.org/officeDocument/2006/relationships/font" Target="fonts/Lato-italic.fntdata"/><Relationship Id="rId10" Type="http://schemas.openxmlformats.org/officeDocument/2006/relationships/slide" Target="slides/slide5.xml"/><Relationship Id="rId32" Type="http://schemas.openxmlformats.org/officeDocument/2006/relationships/font" Target="fonts/Lato-bold.fntdata"/><Relationship Id="rId13" Type="http://schemas.openxmlformats.org/officeDocument/2006/relationships/slide" Target="slides/slide8.xml"/><Relationship Id="rId12" Type="http://schemas.openxmlformats.org/officeDocument/2006/relationships/slide" Target="slides/slide7.xml"/><Relationship Id="rId34" Type="http://schemas.openxmlformats.org/officeDocument/2006/relationships/font" Target="fonts/Lato-boldItalic.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5960ab410d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5960ab410d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5960ab410d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5960ab410d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5960ab410d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5960ab410d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5960ab410d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5960ab410d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5960ab410d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5960ab410d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5960ab410d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5960ab410d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5960ab410d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5960ab410d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5960ab410d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5960ab410d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5b345ab646_1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5b345ab646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5b38e1cc30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5b38e1cc30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5b08d81f8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5b08d81f8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5b08d81f83_0_1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5b08d81f83_0_1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5b38e1cc30_7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5b38e1cc30_7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5b08d81f83_0_1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5b08d81f83_0_1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5b38e1cc30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5b38e1cc30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5b38e1cc30_7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5b38e1cc30_7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5b345ab646_1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5b345ab646_1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5b345ab646_1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5b345ab646_1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5b345ab646_1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5b345ab646_1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5b13afa3dd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5b13afa3dd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7" name="Google Shape;17;p2"/>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8" name="Google Shape;18;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5"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1"/>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1"/>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1"/>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1"/>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1"/>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1"/>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1"/>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1"/>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1"/>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1"/>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1"/>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1"/>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 name="Google Shape;125;p11"/>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p:nvPr>
            <p:ph idx="1" type="body"/>
          </p:nvPr>
        </p:nvSpPr>
        <p:spPr>
          <a:xfrm>
            <a:off x="823850" y="2643124"/>
            <a:ext cx="4776000" cy="1218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27" name="Google Shape;12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8" name="Shape 128"/>
        <p:cNvGrpSpPr/>
        <p:nvPr/>
      </p:nvGrpSpPr>
      <p:grpSpPr>
        <a:xfrm>
          <a:off x="0" y="0"/>
          <a:ext cx="0" cy="0"/>
          <a:chOff x="0" y="0"/>
          <a:chExt cx="0" cy="0"/>
        </a:xfrm>
      </p:grpSpPr>
      <p:sp>
        <p:nvSpPr>
          <p:cNvPr id="129" name="Google Shape;12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 name="Google Shape;39;p3"/>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0" name="Google Shape;40;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6" name="Google Shape;46;p4"/>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47" name="Google Shape;47;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8"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3" name="Google Shape;53;p5"/>
          <p:cNvSpPr txBox="1"/>
          <p:nvPr>
            <p:ph idx="1" type="body"/>
          </p:nvPr>
        </p:nvSpPr>
        <p:spPr>
          <a:xfrm>
            <a:off x="1297500"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4" name="Google Shape;54;p5"/>
          <p:cNvSpPr txBox="1"/>
          <p:nvPr>
            <p:ph idx="2" type="body"/>
          </p:nvPr>
        </p:nvSpPr>
        <p:spPr>
          <a:xfrm>
            <a:off x="4933221"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5" name="Google Shape;5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6"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1" name="Google Shape;61;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2"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7"/>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7" name="Google Shape;67;p7"/>
          <p:cNvSpPr txBox="1"/>
          <p:nvPr>
            <p:ph idx="1" type="body"/>
          </p:nvPr>
        </p:nvSpPr>
        <p:spPr>
          <a:xfrm>
            <a:off x="1297500" y="1972550"/>
            <a:ext cx="3798900" cy="2415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8" name="Google Shape;68;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9"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8"/>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8"/>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8"/>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8"/>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8"/>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8"/>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8"/>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8"/>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 name="Google Shape;89;p8"/>
          <p:cNvSpPr txBox="1"/>
          <p:nvPr>
            <p:ph type="title"/>
          </p:nvPr>
        </p:nvSpPr>
        <p:spPr>
          <a:xfrm>
            <a:off x="823850" y="866775"/>
            <a:ext cx="4587000" cy="35211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0" name="Google Shape;90;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9"/>
          <p:cNvSpPr txBox="1"/>
          <p:nvPr>
            <p:ph type="title"/>
          </p:nvPr>
        </p:nvSpPr>
        <p:spPr>
          <a:xfrm>
            <a:off x="1297500" y="1658325"/>
            <a:ext cx="3036300" cy="1751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96" name="Google Shape;96;p9"/>
          <p:cNvSpPr txBox="1"/>
          <p:nvPr>
            <p:ph idx="1" type="subTitle"/>
          </p:nvPr>
        </p:nvSpPr>
        <p:spPr>
          <a:xfrm>
            <a:off x="1297500" y="3538000"/>
            <a:ext cx="30363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97" name="Google Shape;97;p9"/>
          <p:cNvSpPr txBox="1"/>
          <p:nvPr>
            <p:ph idx="2" type="body"/>
          </p:nvPr>
        </p:nvSpPr>
        <p:spPr>
          <a:xfrm>
            <a:off x="4648200" y="1696600"/>
            <a:ext cx="3676800" cy="234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8" name="Google Shape;98;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9"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0"/>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10"/>
          <p:cNvSpPr txBox="1"/>
          <p:nvPr>
            <p:ph idx="1" type="body"/>
          </p:nvPr>
        </p:nvSpPr>
        <p:spPr>
          <a:xfrm>
            <a:off x="812725" y="4305375"/>
            <a:ext cx="6936000" cy="523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04" name="Google Shape;10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zh-TW"/>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0.png"/><Relationship Id="rId4" Type="http://schemas.openxmlformats.org/officeDocument/2006/relationships/image" Target="../media/image3.gi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7.png"/><Relationship Id="rId4" Type="http://schemas.openxmlformats.org/officeDocument/2006/relationships/image" Target="../media/image28.png"/><Relationship Id="rId5" Type="http://schemas.openxmlformats.org/officeDocument/2006/relationships/image" Target="../media/image2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4.jpg"/><Relationship Id="rId4" Type="http://schemas.openxmlformats.org/officeDocument/2006/relationships/image" Target="../media/image29.jpg"/><Relationship Id="rId5" Type="http://schemas.openxmlformats.org/officeDocument/2006/relationships/image" Target="../media/image2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30.jpg"/><Relationship Id="rId4" Type="http://schemas.openxmlformats.org/officeDocument/2006/relationships/image" Target="../media/image31.png"/><Relationship Id="rId9" Type="http://schemas.openxmlformats.org/officeDocument/2006/relationships/image" Target="../media/image34.png"/><Relationship Id="rId5" Type="http://schemas.openxmlformats.org/officeDocument/2006/relationships/image" Target="../media/image32.png"/><Relationship Id="rId6" Type="http://schemas.openxmlformats.org/officeDocument/2006/relationships/image" Target="../media/image43.png"/><Relationship Id="rId7" Type="http://schemas.openxmlformats.org/officeDocument/2006/relationships/image" Target="../media/image33.png"/><Relationship Id="rId8" Type="http://schemas.openxmlformats.org/officeDocument/2006/relationships/image" Target="../media/image4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50.jpg"/><Relationship Id="rId4" Type="http://schemas.openxmlformats.org/officeDocument/2006/relationships/image" Target="../media/image54.gif"/><Relationship Id="rId5" Type="http://schemas.openxmlformats.org/officeDocument/2006/relationships/image" Target="../media/image4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35.jpg"/><Relationship Id="rId4" Type="http://schemas.openxmlformats.org/officeDocument/2006/relationships/image" Target="../media/image52.gi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36.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39.jpg"/><Relationship Id="rId4" Type="http://schemas.openxmlformats.org/officeDocument/2006/relationships/image" Target="../media/image44.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41.png"/><Relationship Id="rId4" Type="http://schemas.openxmlformats.org/officeDocument/2006/relationships/image" Target="../media/image47.jpg"/><Relationship Id="rId5" Type="http://schemas.openxmlformats.org/officeDocument/2006/relationships/image" Target="../media/image42.jpg"/><Relationship Id="rId6" Type="http://schemas.openxmlformats.org/officeDocument/2006/relationships/image" Target="../media/image5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46.jpg"/><Relationship Id="rId4" Type="http://schemas.openxmlformats.org/officeDocument/2006/relationships/image" Target="../media/image38.jpg"/><Relationship Id="rId5" Type="http://schemas.openxmlformats.org/officeDocument/2006/relationships/image" Target="../media/image37.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4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9.gi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hyperlink" Target="https://flask-socketio.readthedocs.io/en/latest/" TargetMode="External"/><Relationship Id="rId4" Type="http://schemas.openxmlformats.org/officeDocument/2006/relationships/image" Target="../media/image4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51.g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2.gi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png"/><Relationship Id="rId4" Type="http://schemas.openxmlformats.org/officeDocument/2006/relationships/image" Target="../media/image1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1.png"/><Relationship Id="rId4" Type="http://schemas.openxmlformats.org/officeDocument/2006/relationships/image" Target="../media/image21.png"/><Relationship Id="rId5" Type="http://schemas.openxmlformats.org/officeDocument/2006/relationships/image" Target="../media/image13.png"/><Relationship Id="rId6" Type="http://schemas.openxmlformats.org/officeDocument/2006/relationships/image" Target="../media/image17.gi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7.jpg"/><Relationship Id="rId4" Type="http://schemas.openxmlformats.org/officeDocument/2006/relationships/image" Target="../media/image8.jpg"/><Relationship Id="rId5" Type="http://schemas.openxmlformats.org/officeDocument/2006/relationships/image" Target="../media/image4.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9.jpg"/><Relationship Id="rId4" Type="http://schemas.openxmlformats.org/officeDocument/2006/relationships/image" Target="../media/image1.png"/><Relationship Id="rId5" Type="http://schemas.openxmlformats.org/officeDocument/2006/relationships/image" Target="../media/image1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6.jpg"/><Relationship Id="rId4" Type="http://schemas.openxmlformats.org/officeDocument/2006/relationships/image" Target="../media/image10.jpg"/><Relationship Id="rId5" Type="http://schemas.openxmlformats.org/officeDocument/2006/relationships/image" Target="../media/image5.png"/><Relationship Id="rId6" Type="http://schemas.openxmlformats.org/officeDocument/2006/relationships/image" Target="../media/image1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8.png"/><Relationship Id="rId4" Type="http://schemas.openxmlformats.org/officeDocument/2006/relationships/image" Target="../media/image23.jpg"/><Relationship Id="rId5" Type="http://schemas.openxmlformats.org/officeDocument/2006/relationships/image" Target="../media/image26.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13"/>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Simple Online</a:t>
            </a:r>
            <a:endParaRPr/>
          </a:p>
          <a:p>
            <a:pPr indent="0" lvl="0" marL="0" rtl="0" algn="l">
              <a:spcBef>
                <a:spcPts val="0"/>
              </a:spcBef>
              <a:spcAft>
                <a:spcPts val="0"/>
              </a:spcAft>
              <a:buNone/>
            </a:pPr>
            <a:r>
              <a:rPr lang="zh-TW"/>
              <a:t>Whiteboards</a:t>
            </a:r>
            <a:endParaRPr/>
          </a:p>
        </p:txBody>
      </p:sp>
      <p:sp>
        <p:nvSpPr>
          <p:cNvPr id="135" name="Google Shape;135;p13"/>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組員：鄧仲恩、陳耀科、林冠傑</a:t>
            </a:r>
            <a:endParaRPr/>
          </a:p>
        </p:txBody>
      </p:sp>
      <p:pic>
        <p:nvPicPr>
          <p:cNvPr id="136" name="Google Shape;136;p13"/>
          <p:cNvPicPr preferRelativeResize="0"/>
          <p:nvPr/>
        </p:nvPicPr>
        <p:blipFill>
          <a:blip r:embed="rId3">
            <a:alphaModFix/>
          </a:blip>
          <a:stretch>
            <a:fillRect/>
          </a:stretch>
        </p:blipFill>
        <p:spPr>
          <a:xfrm>
            <a:off x="0" y="2667000"/>
            <a:ext cx="2476500" cy="2476500"/>
          </a:xfrm>
          <a:prstGeom prst="rect">
            <a:avLst/>
          </a:prstGeom>
          <a:noFill/>
          <a:ln>
            <a:noFill/>
          </a:ln>
        </p:spPr>
      </p:pic>
      <p:pic>
        <p:nvPicPr>
          <p:cNvPr id="137" name="Google Shape;137;p13"/>
          <p:cNvPicPr preferRelativeResize="0"/>
          <p:nvPr/>
        </p:nvPicPr>
        <p:blipFill>
          <a:blip r:embed="rId4">
            <a:alphaModFix/>
          </a:blip>
          <a:stretch>
            <a:fillRect/>
          </a:stretch>
        </p:blipFill>
        <p:spPr>
          <a:xfrm>
            <a:off x="7393125" y="0"/>
            <a:ext cx="1750874" cy="175087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22"/>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變更顏色</a:t>
            </a:r>
            <a:endParaRPr/>
          </a:p>
        </p:txBody>
      </p:sp>
      <p:sp>
        <p:nvSpPr>
          <p:cNvPr id="215" name="Google Shape;215;p22"/>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16" name="Google Shape;216;p22"/>
          <p:cNvPicPr preferRelativeResize="0"/>
          <p:nvPr/>
        </p:nvPicPr>
        <p:blipFill>
          <a:blip r:embed="rId3">
            <a:alphaModFix/>
          </a:blip>
          <a:stretch>
            <a:fillRect/>
          </a:stretch>
        </p:blipFill>
        <p:spPr>
          <a:xfrm>
            <a:off x="1092425" y="1567550"/>
            <a:ext cx="6232276" cy="846375"/>
          </a:xfrm>
          <a:prstGeom prst="rect">
            <a:avLst/>
          </a:prstGeom>
          <a:noFill/>
          <a:ln>
            <a:noFill/>
          </a:ln>
        </p:spPr>
      </p:pic>
      <p:pic>
        <p:nvPicPr>
          <p:cNvPr id="217" name="Google Shape;217;p22"/>
          <p:cNvPicPr preferRelativeResize="0"/>
          <p:nvPr/>
        </p:nvPicPr>
        <p:blipFill>
          <a:blip r:embed="rId4">
            <a:alphaModFix/>
          </a:blip>
          <a:stretch>
            <a:fillRect/>
          </a:stretch>
        </p:blipFill>
        <p:spPr>
          <a:xfrm>
            <a:off x="1092425" y="2715725"/>
            <a:ext cx="7846501" cy="2078800"/>
          </a:xfrm>
          <a:prstGeom prst="rect">
            <a:avLst/>
          </a:prstGeom>
          <a:noFill/>
          <a:ln>
            <a:noFill/>
          </a:ln>
        </p:spPr>
      </p:pic>
      <p:pic>
        <p:nvPicPr>
          <p:cNvPr id="218" name="Google Shape;218;p22"/>
          <p:cNvPicPr preferRelativeResize="0"/>
          <p:nvPr/>
        </p:nvPicPr>
        <p:blipFill>
          <a:blip r:embed="rId5">
            <a:alphaModFix/>
          </a:blip>
          <a:stretch>
            <a:fillRect/>
          </a:stretch>
        </p:blipFill>
        <p:spPr>
          <a:xfrm>
            <a:off x="6348125" y="2571738"/>
            <a:ext cx="2590800" cy="14001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23"/>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滑鼠事件</a:t>
            </a:r>
            <a:endParaRPr/>
          </a:p>
        </p:txBody>
      </p:sp>
      <p:pic>
        <p:nvPicPr>
          <p:cNvPr id="224" name="Google Shape;224;p23"/>
          <p:cNvPicPr preferRelativeResize="0"/>
          <p:nvPr/>
        </p:nvPicPr>
        <p:blipFill rotWithShape="1">
          <a:blip r:embed="rId3">
            <a:alphaModFix/>
          </a:blip>
          <a:srcRect b="0" l="17245" r="0" t="0"/>
          <a:stretch/>
        </p:blipFill>
        <p:spPr>
          <a:xfrm>
            <a:off x="334100" y="1077250"/>
            <a:ext cx="3733375" cy="4066249"/>
          </a:xfrm>
          <a:prstGeom prst="rect">
            <a:avLst/>
          </a:prstGeom>
          <a:noFill/>
          <a:ln>
            <a:noFill/>
          </a:ln>
        </p:spPr>
      </p:pic>
      <p:pic>
        <p:nvPicPr>
          <p:cNvPr id="225" name="Google Shape;225;p23"/>
          <p:cNvPicPr preferRelativeResize="0"/>
          <p:nvPr/>
        </p:nvPicPr>
        <p:blipFill rotWithShape="1">
          <a:blip r:embed="rId4">
            <a:alphaModFix/>
          </a:blip>
          <a:srcRect b="6331" l="21740" r="0" t="0"/>
          <a:stretch/>
        </p:blipFill>
        <p:spPr>
          <a:xfrm>
            <a:off x="3961275" y="870288"/>
            <a:ext cx="3582000" cy="4273224"/>
          </a:xfrm>
          <a:prstGeom prst="rect">
            <a:avLst/>
          </a:prstGeom>
          <a:noFill/>
          <a:ln>
            <a:noFill/>
          </a:ln>
        </p:spPr>
      </p:pic>
      <p:pic>
        <p:nvPicPr>
          <p:cNvPr id="226" name="Google Shape;226;p23"/>
          <p:cNvPicPr preferRelativeResize="0"/>
          <p:nvPr/>
        </p:nvPicPr>
        <p:blipFill rotWithShape="1">
          <a:blip r:embed="rId5">
            <a:alphaModFix/>
          </a:blip>
          <a:srcRect b="0" l="0" r="11606" t="0"/>
          <a:stretch/>
        </p:blipFill>
        <p:spPr>
          <a:xfrm>
            <a:off x="7157650" y="197250"/>
            <a:ext cx="1986350" cy="20069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2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滑鼠事件</a:t>
            </a:r>
            <a:endParaRPr/>
          </a:p>
        </p:txBody>
      </p:sp>
      <p:sp>
        <p:nvSpPr>
          <p:cNvPr id="232" name="Google Shape;232;p24"/>
          <p:cNvSpPr txBox="1"/>
          <p:nvPr/>
        </p:nvSpPr>
        <p:spPr>
          <a:xfrm>
            <a:off x="0" y="0"/>
            <a:ext cx="30000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TW"/>
              <a:t>wifi</a:t>
            </a:r>
            <a:endParaRPr/>
          </a:p>
        </p:txBody>
      </p:sp>
      <p:pic>
        <p:nvPicPr>
          <p:cNvPr id="233" name="Google Shape;233;p24"/>
          <p:cNvPicPr preferRelativeResize="0"/>
          <p:nvPr/>
        </p:nvPicPr>
        <p:blipFill>
          <a:blip r:embed="rId3">
            <a:alphaModFix/>
          </a:blip>
          <a:stretch>
            <a:fillRect/>
          </a:stretch>
        </p:blipFill>
        <p:spPr>
          <a:xfrm>
            <a:off x="1297500" y="1089275"/>
            <a:ext cx="4475273" cy="3530851"/>
          </a:xfrm>
          <a:prstGeom prst="rect">
            <a:avLst/>
          </a:prstGeom>
          <a:noFill/>
          <a:ln>
            <a:noFill/>
          </a:ln>
        </p:spPr>
      </p:pic>
      <p:pic>
        <p:nvPicPr>
          <p:cNvPr id="234" name="Google Shape;234;p24"/>
          <p:cNvPicPr preferRelativeResize="0"/>
          <p:nvPr/>
        </p:nvPicPr>
        <p:blipFill>
          <a:blip r:embed="rId4">
            <a:alphaModFix/>
          </a:blip>
          <a:stretch>
            <a:fillRect/>
          </a:stretch>
        </p:blipFill>
        <p:spPr>
          <a:xfrm>
            <a:off x="1297499" y="4620125"/>
            <a:ext cx="2266225" cy="406175"/>
          </a:xfrm>
          <a:prstGeom prst="rect">
            <a:avLst/>
          </a:prstGeom>
          <a:noFill/>
          <a:ln>
            <a:noFill/>
          </a:ln>
        </p:spPr>
      </p:pic>
      <p:pic>
        <p:nvPicPr>
          <p:cNvPr id="235" name="Google Shape;235;p24"/>
          <p:cNvPicPr preferRelativeResize="0"/>
          <p:nvPr/>
        </p:nvPicPr>
        <p:blipFill>
          <a:blip r:embed="rId5">
            <a:alphaModFix/>
          </a:blip>
          <a:stretch>
            <a:fillRect/>
          </a:stretch>
        </p:blipFill>
        <p:spPr>
          <a:xfrm>
            <a:off x="5925173" y="1460250"/>
            <a:ext cx="2743200" cy="742950"/>
          </a:xfrm>
          <a:prstGeom prst="rect">
            <a:avLst/>
          </a:prstGeom>
          <a:noFill/>
          <a:ln>
            <a:noFill/>
          </a:ln>
        </p:spPr>
      </p:pic>
      <p:pic>
        <p:nvPicPr>
          <p:cNvPr id="236" name="Google Shape;236;p24"/>
          <p:cNvPicPr preferRelativeResize="0"/>
          <p:nvPr/>
        </p:nvPicPr>
        <p:blipFill>
          <a:blip r:embed="rId6">
            <a:alphaModFix/>
          </a:blip>
          <a:stretch>
            <a:fillRect/>
          </a:stretch>
        </p:blipFill>
        <p:spPr>
          <a:xfrm>
            <a:off x="5925173" y="2355600"/>
            <a:ext cx="2743200" cy="742950"/>
          </a:xfrm>
          <a:prstGeom prst="rect">
            <a:avLst/>
          </a:prstGeom>
          <a:noFill/>
          <a:ln>
            <a:noFill/>
          </a:ln>
        </p:spPr>
      </p:pic>
      <p:pic>
        <p:nvPicPr>
          <p:cNvPr id="237" name="Google Shape;237;p24"/>
          <p:cNvPicPr preferRelativeResize="0"/>
          <p:nvPr/>
        </p:nvPicPr>
        <p:blipFill>
          <a:blip r:embed="rId7">
            <a:alphaModFix/>
          </a:blip>
          <a:stretch>
            <a:fillRect/>
          </a:stretch>
        </p:blipFill>
        <p:spPr>
          <a:xfrm>
            <a:off x="5925173" y="3250950"/>
            <a:ext cx="2743200" cy="742950"/>
          </a:xfrm>
          <a:prstGeom prst="rect">
            <a:avLst/>
          </a:prstGeom>
          <a:noFill/>
          <a:ln>
            <a:noFill/>
          </a:ln>
        </p:spPr>
      </p:pic>
      <p:pic>
        <p:nvPicPr>
          <p:cNvPr id="238" name="Google Shape;238;p24"/>
          <p:cNvPicPr preferRelativeResize="0"/>
          <p:nvPr/>
        </p:nvPicPr>
        <p:blipFill>
          <a:blip r:embed="rId8">
            <a:alphaModFix/>
          </a:blip>
          <a:stretch>
            <a:fillRect/>
          </a:stretch>
        </p:blipFill>
        <p:spPr>
          <a:xfrm>
            <a:off x="5925173" y="4146300"/>
            <a:ext cx="2743200" cy="742950"/>
          </a:xfrm>
          <a:prstGeom prst="rect">
            <a:avLst/>
          </a:prstGeom>
          <a:noFill/>
          <a:ln>
            <a:noFill/>
          </a:ln>
        </p:spPr>
      </p:pic>
      <p:pic>
        <p:nvPicPr>
          <p:cNvPr id="239" name="Google Shape;239;p24"/>
          <p:cNvPicPr preferRelativeResize="0"/>
          <p:nvPr/>
        </p:nvPicPr>
        <p:blipFill>
          <a:blip r:embed="rId9">
            <a:alphaModFix/>
          </a:blip>
          <a:stretch>
            <a:fillRect/>
          </a:stretch>
        </p:blipFill>
        <p:spPr>
          <a:xfrm>
            <a:off x="5925175" y="564900"/>
            <a:ext cx="2743200" cy="7429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2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畫線 (以陣列的方式儲存)</a:t>
            </a:r>
            <a:endParaRPr/>
          </a:p>
        </p:txBody>
      </p:sp>
      <p:pic>
        <p:nvPicPr>
          <p:cNvPr id="245" name="Google Shape;245;p25"/>
          <p:cNvPicPr preferRelativeResize="0"/>
          <p:nvPr/>
        </p:nvPicPr>
        <p:blipFill rotWithShape="1">
          <a:blip r:embed="rId3">
            <a:alphaModFix/>
          </a:blip>
          <a:srcRect b="0" l="9297" r="0" t="0"/>
          <a:stretch/>
        </p:blipFill>
        <p:spPr>
          <a:xfrm>
            <a:off x="0" y="3667125"/>
            <a:ext cx="6608950" cy="1476375"/>
          </a:xfrm>
          <a:prstGeom prst="rect">
            <a:avLst/>
          </a:prstGeom>
          <a:noFill/>
          <a:ln>
            <a:noFill/>
          </a:ln>
        </p:spPr>
      </p:pic>
      <p:pic>
        <p:nvPicPr>
          <p:cNvPr id="246" name="Google Shape;246;p25"/>
          <p:cNvPicPr preferRelativeResize="0"/>
          <p:nvPr/>
        </p:nvPicPr>
        <p:blipFill>
          <a:blip r:embed="rId4">
            <a:alphaModFix/>
          </a:blip>
          <a:stretch>
            <a:fillRect/>
          </a:stretch>
        </p:blipFill>
        <p:spPr>
          <a:xfrm>
            <a:off x="4756427" y="46075"/>
            <a:ext cx="4311375" cy="3182200"/>
          </a:xfrm>
          <a:prstGeom prst="rect">
            <a:avLst/>
          </a:prstGeom>
          <a:noFill/>
          <a:ln>
            <a:noFill/>
          </a:ln>
        </p:spPr>
      </p:pic>
      <p:pic>
        <p:nvPicPr>
          <p:cNvPr id="247" name="Google Shape;247;p25"/>
          <p:cNvPicPr preferRelativeResize="0"/>
          <p:nvPr/>
        </p:nvPicPr>
        <p:blipFill>
          <a:blip r:embed="rId5">
            <a:alphaModFix/>
          </a:blip>
          <a:stretch>
            <a:fillRect/>
          </a:stretch>
        </p:blipFill>
        <p:spPr>
          <a:xfrm>
            <a:off x="1097275" y="898075"/>
            <a:ext cx="1398297" cy="14782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2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畫線 (以陣列的方式儲存)</a:t>
            </a:r>
            <a:endParaRPr/>
          </a:p>
        </p:txBody>
      </p:sp>
      <p:pic>
        <p:nvPicPr>
          <p:cNvPr id="253" name="Google Shape;253;p26"/>
          <p:cNvPicPr preferRelativeResize="0"/>
          <p:nvPr/>
        </p:nvPicPr>
        <p:blipFill rotWithShape="1">
          <a:blip r:embed="rId3">
            <a:alphaModFix/>
          </a:blip>
          <a:srcRect b="0" l="4287" r="0" t="0"/>
          <a:stretch/>
        </p:blipFill>
        <p:spPr>
          <a:xfrm>
            <a:off x="510650" y="1463853"/>
            <a:ext cx="8612601" cy="3459075"/>
          </a:xfrm>
          <a:prstGeom prst="rect">
            <a:avLst/>
          </a:prstGeom>
          <a:noFill/>
          <a:ln>
            <a:noFill/>
          </a:ln>
        </p:spPr>
      </p:pic>
      <p:pic>
        <p:nvPicPr>
          <p:cNvPr id="254" name="Google Shape;254;p26"/>
          <p:cNvPicPr preferRelativeResize="0"/>
          <p:nvPr/>
        </p:nvPicPr>
        <p:blipFill>
          <a:blip r:embed="rId4">
            <a:alphaModFix/>
          </a:blip>
          <a:stretch>
            <a:fillRect/>
          </a:stretch>
        </p:blipFill>
        <p:spPr>
          <a:xfrm>
            <a:off x="5445975" y="0"/>
            <a:ext cx="3698025" cy="27735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27"/>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複製兩個可縮放的canvas</a:t>
            </a:r>
            <a:endParaRPr/>
          </a:p>
        </p:txBody>
      </p:sp>
      <p:sp>
        <p:nvSpPr>
          <p:cNvPr id="260" name="Google Shape;260;p27"/>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61" name="Google Shape;261;p27"/>
          <p:cNvPicPr preferRelativeResize="0"/>
          <p:nvPr/>
        </p:nvPicPr>
        <p:blipFill rotWithShape="1">
          <a:blip r:embed="rId3">
            <a:alphaModFix/>
          </a:blip>
          <a:srcRect b="0" l="7663" r="0" t="0"/>
          <a:stretch/>
        </p:blipFill>
        <p:spPr>
          <a:xfrm>
            <a:off x="1297500" y="959775"/>
            <a:ext cx="5872226" cy="41267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2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複製兩個可縮放的canvas</a:t>
            </a:r>
            <a:endParaRPr/>
          </a:p>
        </p:txBody>
      </p:sp>
      <p:sp>
        <p:nvSpPr>
          <p:cNvPr id="267" name="Google Shape;267;p28"/>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68" name="Google Shape;268;p28"/>
          <p:cNvPicPr preferRelativeResize="0"/>
          <p:nvPr/>
        </p:nvPicPr>
        <p:blipFill rotWithShape="1">
          <a:blip r:embed="rId3">
            <a:alphaModFix/>
          </a:blip>
          <a:srcRect b="38469" l="8248" r="0" t="0"/>
          <a:stretch/>
        </p:blipFill>
        <p:spPr>
          <a:xfrm>
            <a:off x="1076925" y="989313"/>
            <a:ext cx="4788000" cy="3164875"/>
          </a:xfrm>
          <a:prstGeom prst="rect">
            <a:avLst/>
          </a:prstGeom>
          <a:noFill/>
          <a:ln>
            <a:noFill/>
          </a:ln>
        </p:spPr>
      </p:pic>
      <p:pic>
        <p:nvPicPr>
          <p:cNvPr id="269" name="Google Shape;269;p28"/>
          <p:cNvPicPr preferRelativeResize="0"/>
          <p:nvPr/>
        </p:nvPicPr>
        <p:blipFill rotWithShape="1">
          <a:blip r:embed="rId4">
            <a:alphaModFix/>
          </a:blip>
          <a:srcRect b="0" l="12963" r="5762" t="64176"/>
          <a:stretch/>
        </p:blipFill>
        <p:spPr>
          <a:xfrm>
            <a:off x="4902875" y="1221650"/>
            <a:ext cx="4241124" cy="184252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2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返回功能(ctrl+z)</a:t>
            </a:r>
            <a:endParaRPr/>
          </a:p>
        </p:txBody>
      </p:sp>
      <p:pic>
        <p:nvPicPr>
          <p:cNvPr id="275" name="Google Shape;275;p29"/>
          <p:cNvPicPr preferRelativeResize="0"/>
          <p:nvPr/>
        </p:nvPicPr>
        <p:blipFill>
          <a:blip r:embed="rId3">
            <a:alphaModFix/>
          </a:blip>
          <a:stretch>
            <a:fillRect/>
          </a:stretch>
        </p:blipFill>
        <p:spPr>
          <a:xfrm>
            <a:off x="0" y="1241625"/>
            <a:ext cx="5276850" cy="2057400"/>
          </a:xfrm>
          <a:prstGeom prst="rect">
            <a:avLst/>
          </a:prstGeom>
          <a:noFill/>
          <a:ln>
            <a:noFill/>
          </a:ln>
        </p:spPr>
      </p:pic>
      <p:pic>
        <p:nvPicPr>
          <p:cNvPr id="276" name="Google Shape;276;p29"/>
          <p:cNvPicPr preferRelativeResize="0"/>
          <p:nvPr/>
        </p:nvPicPr>
        <p:blipFill rotWithShape="1">
          <a:blip r:embed="rId4">
            <a:alphaModFix/>
          </a:blip>
          <a:srcRect b="0" l="9313" r="0" t="0"/>
          <a:stretch/>
        </p:blipFill>
        <p:spPr>
          <a:xfrm>
            <a:off x="12" y="3299025"/>
            <a:ext cx="5934325" cy="1631900"/>
          </a:xfrm>
          <a:prstGeom prst="rect">
            <a:avLst/>
          </a:prstGeom>
          <a:noFill/>
          <a:ln>
            <a:noFill/>
          </a:ln>
        </p:spPr>
      </p:pic>
      <p:pic>
        <p:nvPicPr>
          <p:cNvPr id="277" name="Google Shape;277;p29"/>
          <p:cNvPicPr preferRelativeResize="0"/>
          <p:nvPr/>
        </p:nvPicPr>
        <p:blipFill>
          <a:blip r:embed="rId5">
            <a:alphaModFix/>
          </a:blip>
          <a:stretch>
            <a:fillRect/>
          </a:stretch>
        </p:blipFill>
        <p:spPr>
          <a:xfrm>
            <a:off x="4971250" y="58650"/>
            <a:ext cx="4105150" cy="2513100"/>
          </a:xfrm>
          <a:prstGeom prst="rect">
            <a:avLst/>
          </a:prstGeom>
          <a:noFill/>
          <a:ln>
            <a:noFill/>
          </a:ln>
        </p:spPr>
      </p:pic>
      <p:pic>
        <p:nvPicPr>
          <p:cNvPr id="278" name="Google Shape;278;p29"/>
          <p:cNvPicPr preferRelativeResize="0"/>
          <p:nvPr/>
        </p:nvPicPr>
        <p:blipFill>
          <a:blip r:embed="rId6">
            <a:alphaModFix/>
          </a:blip>
          <a:stretch>
            <a:fillRect/>
          </a:stretch>
        </p:blipFill>
        <p:spPr>
          <a:xfrm>
            <a:off x="6152299" y="3178925"/>
            <a:ext cx="1743075" cy="9048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30"/>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返回功能(ctrl+z)</a:t>
            </a:r>
            <a:endParaRPr/>
          </a:p>
        </p:txBody>
      </p:sp>
      <p:pic>
        <p:nvPicPr>
          <p:cNvPr id="284" name="Google Shape;284;p30"/>
          <p:cNvPicPr preferRelativeResize="0"/>
          <p:nvPr/>
        </p:nvPicPr>
        <p:blipFill rotWithShape="1">
          <a:blip r:embed="rId3">
            <a:alphaModFix/>
          </a:blip>
          <a:srcRect b="0" l="23646" r="0" t="0"/>
          <a:stretch/>
        </p:blipFill>
        <p:spPr>
          <a:xfrm>
            <a:off x="1297500" y="1307850"/>
            <a:ext cx="2123675" cy="952500"/>
          </a:xfrm>
          <a:prstGeom prst="rect">
            <a:avLst/>
          </a:prstGeom>
          <a:noFill/>
          <a:ln>
            <a:noFill/>
          </a:ln>
        </p:spPr>
      </p:pic>
      <p:pic>
        <p:nvPicPr>
          <p:cNvPr id="285" name="Google Shape;285;p30"/>
          <p:cNvPicPr preferRelativeResize="0"/>
          <p:nvPr/>
        </p:nvPicPr>
        <p:blipFill rotWithShape="1">
          <a:blip r:embed="rId4">
            <a:alphaModFix/>
          </a:blip>
          <a:srcRect b="0" l="11166" r="0" t="84154"/>
          <a:stretch/>
        </p:blipFill>
        <p:spPr>
          <a:xfrm>
            <a:off x="1297500" y="2646975"/>
            <a:ext cx="5135425" cy="1120899"/>
          </a:xfrm>
          <a:prstGeom prst="rect">
            <a:avLst/>
          </a:prstGeom>
          <a:noFill/>
          <a:ln>
            <a:noFill/>
          </a:ln>
        </p:spPr>
      </p:pic>
      <p:sp>
        <p:nvSpPr>
          <p:cNvPr id="286" name="Google Shape;286;p30"/>
          <p:cNvSpPr txBox="1"/>
          <p:nvPr/>
        </p:nvSpPr>
        <p:spPr>
          <a:xfrm>
            <a:off x="1297500" y="2234850"/>
            <a:ext cx="5775300" cy="67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TW" sz="1800">
                <a:solidFill>
                  <a:srgbClr val="FFFFFF"/>
                </a:solidFill>
                <a:latin typeface="Lato"/>
                <a:ea typeface="Lato"/>
                <a:cs typeface="Lato"/>
                <a:sym typeface="Lato"/>
              </a:rPr>
              <a:t>JSON</a:t>
            </a:r>
            <a:endParaRPr sz="1800">
              <a:solidFill>
                <a:srgbClr val="FFFFFF"/>
              </a:solidFill>
              <a:latin typeface="Lato"/>
              <a:ea typeface="Lato"/>
              <a:cs typeface="Lato"/>
              <a:sym typeface="Lato"/>
            </a:endParaRPr>
          </a:p>
        </p:txBody>
      </p:sp>
      <p:pic>
        <p:nvPicPr>
          <p:cNvPr id="287" name="Google Shape;287;p30"/>
          <p:cNvPicPr preferRelativeResize="0"/>
          <p:nvPr/>
        </p:nvPicPr>
        <p:blipFill rotWithShape="1">
          <a:blip r:embed="rId5">
            <a:alphaModFix/>
          </a:blip>
          <a:srcRect b="14839" l="6835" r="38787" t="60340"/>
          <a:stretch/>
        </p:blipFill>
        <p:spPr>
          <a:xfrm>
            <a:off x="4686850" y="1890550"/>
            <a:ext cx="4356900" cy="2732028"/>
          </a:xfrm>
          <a:prstGeom prst="rect">
            <a:avLst/>
          </a:prstGeom>
          <a:noFill/>
          <a:ln>
            <a:noFill/>
          </a:ln>
        </p:spPr>
      </p:pic>
      <p:sp>
        <p:nvSpPr>
          <p:cNvPr id="288" name="Google Shape;288;p30"/>
          <p:cNvSpPr txBox="1"/>
          <p:nvPr/>
        </p:nvSpPr>
        <p:spPr>
          <a:xfrm>
            <a:off x="4686850" y="1434450"/>
            <a:ext cx="5775300" cy="67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TW" sz="1800">
                <a:solidFill>
                  <a:srgbClr val="FFFFFF"/>
                </a:solidFill>
                <a:latin typeface="Lato"/>
                <a:ea typeface="Lato"/>
                <a:cs typeface="Lato"/>
                <a:sym typeface="Lato"/>
              </a:rPr>
              <a:t>Python_flask</a:t>
            </a:r>
            <a:endParaRPr sz="1800">
              <a:solidFill>
                <a:srgbClr val="FFFFFF"/>
              </a:solidFill>
              <a:latin typeface="Lato"/>
              <a:ea typeface="Lato"/>
              <a:cs typeface="Lato"/>
              <a:sym typeface="Lato"/>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31"/>
          <p:cNvSpPr txBox="1"/>
          <p:nvPr>
            <p:ph type="title"/>
          </p:nvPr>
        </p:nvSpPr>
        <p:spPr>
          <a:xfrm>
            <a:off x="1133250" y="333225"/>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心得（請發出理智的聲音）</a:t>
            </a:r>
            <a:endParaRPr/>
          </a:p>
        </p:txBody>
      </p:sp>
      <p:sp>
        <p:nvSpPr>
          <p:cNvPr id="294" name="Google Shape;294;p31"/>
          <p:cNvSpPr txBox="1"/>
          <p:nvPr>
            <p:ph idx="1" type="body"/>
          </p:nvPr>
        </p:nvSpPr>
        <p:spPr>
          <a:xfrm>
            <a:off x="0" y="1645950"/>
            <a:ext cx="55680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zh-TW"/>
              <a:t>在一開始時並不知道要從哪裡起手，但是在分工完之後大家都以自己分工的部份拆開去，在溝通的過程中發生了許多烏龍，在連線的部分跟前端做結合時並不能讀取到連線檔案直到我們討論了一段時間後才發現只是定義資料的位置不一樣,導致前端讀取不到連線檔案</a:t>
            </a:r>
            <a:r>
              <a:rPr lang="zh-TW" sz="1200"/>
              <a:t>，</a:t>
            </a:r>
            <a:r>
              <a:rPr lang="zh-TW"/>
              <a:t>與組員溝同也是一個很重要的經驗</a:t>
            </a:r>
            <a:r>
              <a:rPr lang="zh-TW"/>
              <a:t>。</a:t>
            </a:r>
            <a:endParaRPr/>
          </a:p>
        </p:txBody>
      </p:sp>
      <p:pic>
        <p:nvPicPr>
          <p:cNvPr id="295" name="Google Shape;295;p31"/>
          <p:cNvPicPr preferRelativeResize="0"/>
          <p:nvPr/>
        </p:nvPicPr>
        <p:blipFill>
          <a:blip r:embed="rId3">
            <a:alphaModFix/>
          </a:blip>
          <a:stretch>
            <a:fillRect/>
          </a:stretch>
        </p:blipFill>
        <p:spPr>
          <a:xfrm>
            <a:off x="5454400" y="1162425"/>
            <a:ext cx="3575950" cy="35759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1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專案背景</a:t>
            </a:r>
            <a:endParaRPr/>
          </a:p>
        </p:txBody>
      </p:sp>
      <p:sp>
        <p:nvSpPr>
          <p:cNvPr id="143" name="Google Shape;143;p14"/>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本專案源自於小組的內部討論之後，在構思如何同時運用老師教導的Socket Programming及想做的專案，以「非聊天室」、「共用」、「即時通訊」這幾點作為構想討論，最終採用了「共用畫布」這項主題作為專案的題目。</a:t>
            </a:r>
            <a:endParaRPr/>
          </a:p>
          <a:p>
            <a:pPr indent="0" lvl="0" marL="0" rtl="0" algn="l">
              <a:spcBef>
                <a:spcPts val="1600"/>
              </a:spcBef>
              <a:spcAft>
                <a:spcPts val="0"/>
              </a:spcAft>
              <a:buNone/>
            </a:pPr>
            <a:r>
              <a:rPr lang="zh-TW"/>
              <a:t>本專案的主要目的為開發出能夠讓多人同時在線繪圖的畫布，使人的想法無經過過多修飾以更直觀的方式表達出來，以視覺的方式進行討論。</a:t>
            </a:r>
            <a:endParaRPr/>
          </a:p>
          <a:p>
            <a:pPr indent="0" lvl="0" marL="0" rtl="0" algn="l">
              <a:spcBef>
                <a:spcPts val="1600"/>
              </a:spcBef>
              <a:spcAft>
                <a:spcPts val="0"/>
              </a:spcAft>
              <a:buNone/>
            </a:pPr>
            <a:r>
              <a:rPr lang="zh-TW"/>
              <a:t>專案假設與限制：平時也有機會能夠使用，使用到老師教授的內容。</a:t>
            </a:r>
            <a:endParaRPr/>
          </a:p>
          <a:p>
            <a:pPr indent="0" lvl="0" marL="0" rtl="0" algn="l">
              <a:spcBef>
                <a:spcPts val="1600"/>
              </a:spcBef>
              <a:spcAft>
                <a:spcPts val="1600"/>
              </a:spcAft>
              <a:buNone/>
            </a:pPr>
            <a:r>
              <a:t/>
            </a:r>
            <a:endParaRPr/>
          </a:p>
        </p:txBody>
      </p:sp>
      <p:pic>
        <p:nvPicPr>
          <p:cNvPr id="144" name="Google Shape;144;p14"/>
          <p:cNvPicPr preferRelativeResize="0"/>
          <p:nvPr/>
        </p:nvPicPr>
        <p:blipFill>
          <a:blip r:embed="rId3">
            <a:alphaModFix/>
          </a:blip>
          <a:stretch>
            <a:fillRect/>
          </a:stretch>
        </p:blipFill>
        <p:spPr>
          <a:xfrm>
            <a:off x="6936675" y="2955886"/>
            <a:ext cx="2207325" cy="21876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32"/>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參考文獻</a:t>
            </a:r>
            <a:endParaRPr/>
          </a:p>
        </p:txBody>
      </p:sp>
      <p:sp>
        <p:nvSpPr>
          <p:cNvPr id="301" name="Google Shape;301;p32"/>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u="sng">
                <a:solidFill>
                  <a:schemeClr val="hlink"/>
                </a:solidFill>
                <a:hlinkClick r:id="rId3"/>
              </a:rPr>
              <a:t>https://flask-socketio.readthedocs.io/en/latest/</a:t>
            </a:r>
            <a:r>
              <a:rPr lang="zh-TW"/>
              <a:t>  flask-Socketio</a:t>
            </a:r>
            <a:endParaRPr/>
          </a:p>
          <a:p>
            <a:pPr indent="0" lvl="0" marL="0" rtl="0" algn="l">
              <a:spcBef>
                <a:spcPts val="1600"/>
              </a:spcBef>
              <a:spcAft>
                <a:spcPts val="1600"/>
              </a:spcAft>
              <a:buNone/>
            </a:pPr>
            <a:r>
              <a:rPr lang="zh-TW"/>
              <a:t>我的大腦</a:t>
            </a:r>
            <a:endParaRPr/>
          </a:p>
        </p:txBody>
      </p:sp>
      <p:pic>
        <p:nvPicPr>
          <p:cNvPr id="302" name="Google Shape;302;p32"/>
          <p:cNvPicPr preferRelativeResize="0"/>
          <p:nvPr/>
        </p:nvPicPr>
        <p:blipFill>
          <a:blip r:embed="rId4">
            <a:alphaModFix/>
          </a:blip>
          <a:stretch>
            <a:fillRect/>
          </a:stretch>
        </p:blipFill>
        <p:spPr>
          <a:xfrm>
            <a:off x="2917002" y="1954550"/>
            <a:ext cx="6227001" cy="31889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33"/>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zh-TW" sz="6000"/>
              <a:t>END</a:t>
            </a:r>
            <a:endParaRPr sz="6000"/>
          </a:p>
        </p:txBody>
      </p:sp>
      <p:sp>
        <p:nvSpPr>
          <p:cNvPr id="308" name="Google Shape;308;p33"/>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09" name="Google Shape;309;p33"/>
          <p:cNvPicPr preferRelativeResize="0"/>
          <p:nvPr/>
        </p:nvPicPr>
        <p:blipFill>
          <a:blip r:embed="rId3">
            <a:alphaModFix/>
          </a:blip>
          <a:stretch>
            <a:fillRect/>
          </a:stretch>
        </p:blipFill>
        <p:spPr>
          <a:xfrm>
            <a:off x="0" y="-1560327"/>
            <a:ext cx="9144000" cy="763691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1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sz="3000"/>
              <a:t>程式結構</a:t>
            </a:r>
            <a:endParaRPr sz="3000"/>
          </a:p>
        </p:txBody>
      </p:sp>
      <p:sp>
        <p:nvSpPr>
          <p:cNvPr id="150" name="Google Shape;150;p15"/>
          <p:cNvSpPr txBox="1"/>
          <p:nvPr>
            <p:ph idx="1" type="body"/>
          </p:nvPr>
        </p:nvSpPr>
        <p:spPr>
          <a:xfrm>
            <a:off x="1052550" y="177710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sz="2400"/>
              <a:t>前端：JavaScript、html</a:t>
            </a:r>
            <a:endParaRPr sz="2400"/>
          </a:p>
          <a:p>
            <a:pPr indent="0" lvl="0" marL="0" rtl="0" algn="l">
              <a:spcBef>
                <a:spcPts val="1600"/>
              </a:spcBef>
              <a:spcAft>
                <a:spcPts val="0"/>
              </a:spcAft>
              <a:buNone/>
            </a:pPr>
            <a:r>
              <a:rPr lang="zh-TW" sz="2400"/>
              <a:t>後端：python、flask</a:t>
            </a:r>
            <a:endParaRPr sz="2400"/>
          </a:p>
          <a:p>
            <a:pPr indent="0" lvl="0" marL="0" rtl="0" algn="l">
              <a:spcBef>
                <a:spcPts val="1600"/>
              </a:spcBef>
              <a:spcAft>
                <a:spcPts val="1600"/>
              </a:spcAft>
              <a:buNone/>
            </a:pPr>
            <a:r>
              <a:rPr lang="zh-TW" sz="2400"/>
              <a:t>、</a:t>
            </a:r>
            <a:r>
              <a:rPr lang="zh-TW" sz="2400"/>
              <a:t>flask</a:t>
            </a:r>
            <a:r>
              <a:rPr lang="zh-TW" sz="2400"/>
              <a:t>socket-io</a:t>
            </a:r>
            <a:endParaRPr sz="2400"/>
          </a:p>
        </p:txBody>
      </p:sp>
      <p:pic>
        <p:nvPicPr>
          <p:cNvPr id="151" name="Google Shape;151;p15"/>
          <p:cNvPicPr preferRelativeResize="0"/>
          <p:nvPr/>
        </p:nvPicPr>
        <p:blipFill>
          <a:blip r:embed="rId3">
            <a:alphaModFix/>
          </a:blip>
          <a:stretch>
            <a:fillRect/>
          </a:stretch>
        </p:blipFill>
        <p:spPr>
          <a:xfrm>
            <a:off x="4453775" y="464177"/>
            <a:ext cx="4690225" cy="46793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1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流程圖</a:t>
            </a:r>
            <a:endParaRPr/>
          </a:p>
        </p:txBody>
      </p:sp>
      <p:sp>
        <p:nvSpPr>
          <p:cNvPr id="157" name="Google Shape;157;p16"/>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58" name="Google Shape;158;p16"/>
          <p:cNvPicPr preferRelativeResize="0"/>
          <p:nvPr/>
        </p:nvPicPr>
        <p:blipFill>
          <a:blip r:embed="rId3">
            <a:alphaModFix/>
          </a:blip>
          <a:stretch>
            <a:fillRect/>
          </a:stretch>
        </p:blipFill>
        <p:spPr>
          <a:xfrm>
            <a:off x="5791200" y="0"/>
            <a:ext cx="3352800" cy="1352550"/>
          </a:xfrm>
          <a:prstGeom prst="rect">
            <a:avLst/>
          </a:prstGeom>
          <a:noFill/>
          <a:ln>
            <a:noFill/>
          </a:ln>
        </p:spPr>
      </p:pic>
      <p:pic>
        <p:nvPicPr>
          <p:cNvPr id="159" name="Google Shape;159;p16"/>
          <p:cNvPicPr preferRelativeResize="0"/>
          <p:nvPr/>
        </p:nvPicPr>
        <p:blipFill rotWithShape="1">
          <a:blip r:embed="rId4">
            <a:alphaModFix/>
          </a:blip>
          <a:srcRect b="0" l="3035" r="0" t="0"/>
          <a:stretch/>
        </p:blipFill>
        <p:spPr>
          <a:xfrm>
            <a:off x="1086412" y="929950"/>
            <a:ext cx="7172826" cy="40339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17"/>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資料儲存格式</a:t>
            </a:r>
            <a:endParaRPr/>
          </a:p>
        </p:txBody>
      </p:sp>
      <p:pic>
        <p:nvPicPr>
          <p:cNvPr id="165" name="Google Shape;165;p17"/>
          <p:cNvPicPr preferRelativeResize="0"/>
          <p:nvPr/>
        </p:nvPicPr>
        <p:blipFill>
          <a:blip r:embed="rId3">
            <a:alphaModFix/>
          </a:blip>
          <a:stretch>
            <a:fillRect/>
          </a:stretch>
        </p:blipFill>
        <p:spPr>
          <a:xfrm>
            <a:off x="0" y="1171575"/>
            <a:ext cx="6267450" cy="3971925"/>
          </a:xfrm>
          <a:prstGeom prst="rect">
            <a:avLst/>
          </a:prstGeom>
          <a:noFill/>
          <a:ln>
            <a:noFill/>
          </a:ln>
        </p:spPr>
      </p:pic>
      <p:pic>
        <p:nvPicPr>
          <p:cNvPr id="166" name="Google Shape;166;p17"/>
          <p:cNvPicPr preferRelativeResize="0"/>
          <p:nvPr/>
        </p:nvPicPr>
        <p:blipFill>
          <a:blip r:embed="rId4">
            <a:alphaModFix/>
          </a:blip>
          <a:stretch>
            <a:fillRect/>
          </a:stretch>
        </p:blipFill>
        <p:spPr>
          <a:xfrm>
            <a:off x="2525800" y="2255000"/>
            <a:ext cx="2571750" cy="2825303"/>
          </a:xfrm>
          <a:prstGeom prst="rect">
            <a:avLst/>
          </a:prstGeom>
          <a:noFill/>
          <a:ln>
            <a:noFill/>
          </a:ln>
        </p:spPr>
      </p:pic>
      <p:pic>
        <p:nvPicPr>
          <p:cNvPr id="167" name="Google Shape;167;p17"/>
          <p:cNvPicPr preferRelativeResize="0"/>
          <p:nvPr/>
        </p:nvPicPr>
        <p:blipFill>
          <a:blip r:embed="rId5">
            <a:alphaModFix/>
          </a:blip>
          <a:stretch>
            <a:fillRect/>
          </a:stretch>
        </p:blipFill>
        <p:spPr>
          <a:xfrm>
            <a:off x="5334000" y="1914525"/>
            <a:ext cx="1695450" cy="1095375"/>
          </a:xfrm>
          <a:prstGeom prst="rect">
            <a:avLst/>
          </a:prstGeom>
          <a:noFill/>
          <a:ln>
            <a:noFill/>
          </a:ln>
        </p:spPr>
      </p:pic>
      <p:pic>
        <p:nvPicPr>
          <p:cNvPr id="168" name="Google Shape;168;p17"/>
          <p:cNvPicPr preferRelativeResize="0"/>
          <p:nvPr/>
        </p:nvPicPr>
        <p:blipFill rotWithShape="1">
          <a:blip r:embed="rId6">
            <a:alphaModFix/>
          </a:blip>
          <a:srcRect b="0" l="800" r="-800" t="0"/>
          <a:stretch/>
        </p:blipFill>
        <p:spPr>
          <a:xfrm>
            <a:off x="5334000" y="3009900"/>
            <a:ext cx="3810000" cy="21336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18"/>
          <p:cNvSpPr txBox="1"/>
          <p:nvPr>
            <p:ph type="title"/>
          </p:nvPr>
        </p:nvSpPr>
        <p:spPr>
          <a:xfrm>
            <a:off x="1217275" y="403775"/>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伺服器</a:t>
            </a:r>
            <a:endParaRPr/>
          </a:p>
        </p:txBody>
      </p:sp>
      <p:pic>
        <p:nvPicPr>
          <p:cNvPr id="174" name="Google Shape;174;p18"/>
          <p:cNvPicPr preferRelativeResize="0"/>
          <p:nvPr/>
        </p:nvPicPr>
        <p:blipFill rotWithShape="1">
          <a:blip r:embed="rId3">
            <a:alphaModFix/>
          </a:blip>
          <a:srcRect b="87426" l="7261" r="0" t="0"/>
          <a:stretch/>
        </p:blipFill>
        <p:spPr>
          <a:xfrm>
            <a:off x="1096950" y="1317875"/>
            <a:ext cx="6862825" cy="1278351"/>
          </a:xfrm>
          <a:prstGeom prst="rect">
            <a:avLst/>
          </a:prstGeom>
          <a:noFill/>
          <a:ln>
            <a:noFill/>
          </a:ln>
        </p:spPr>
      </p:pic>
      <p:pic>
        <p:nvPicPr>
          <p:cNvPr id="175" name="Google Shape;175;p18"/>
          <p:cNvPicPr preferRelativeResize="0"/>
          <p:nvPr/>
        </p:nvPicPr>
        <p:blipFill rotWithShape="1">
          <a:blip r:embed="rId4">
            <a:alphaModFix/>
          </a:blip>
          <a:srcRect b="0" l="6881" r="0" t="87134"/>
          <a:stretch/>
        </p:blipFill>
        <p:spPr>
          <a:xfrm>
            <a:off x="1096946" y="2936000"/>
            <a:ext cx="6862825" cy="1302727"/>
          </a:xfrm>
          <a:prstGeom prst="rect">
            <a:avLst/>
          </a:prstGeom>
          <a:noFill/>
          <a:ln>
            <a:noFill/>
          </a:ln>
        </p:spPr>
      </p:pic>
      <p:pic>
        <p:nvPicPr>
          <p:cNvPr id="176" name="Google Shape;176;p18"/>
          <p:cNvPicPr preferRelativeResize="0"/>
          <p:nvPr/>
        </p:nvPicPr>
        <p:blipFill>
          <a:blip r:embed="rId5">
            <a:alphaModFix/>
          </a:blip>
          <a:stretch>
            <a:fillRect/>
          </a:stretch>
        </p:blipFill>
        <p:spPr>
          <a:xfrm>
            <a:off x="5402740" y="0"/>
            <a:ext cx="3741060" cy="29360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1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伺服器</a:t>
            </a:r>
            <a:endParaRPr/>
          </a:p>
        </p:txBody>
      </p:sp>
      <p:sp>
        <p:nvSpPr>
          <p:cNvPr id="182" name="Google Shape;182;p19"/>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83" name="Google Shape;183;p19"/>
          <p:cNvPicPr preferRelativeResize="0"/>
          <p:nvPr/>
        </p:nvPicPr>
        <p:blipFill rotWithShape="1">
          <a:blip r:embed="rId3">
            <a:alphaModFix/>
          </a:blip>
          <a:srcRect b="41655" l="7235" r="0" t="14134"/>
          <a:stretch/>
        </p:blipFill>
        <p:spPr>
          <a:xfrm>
            <a:off x="1157125" y="1053700"/>
            <a:ext cx="6015775" cy="3938899"/>
          </a:xfrm>
          <a:prstGeom prst="rect">
            <a:avLst/>
          </a:prstGeom>
          <a:noFill/>
          <a:ln>
            <a:noFill/>
          </a:ln>
        </p:spPr>
      </p:pic>
      <p:pic>
        <p:nvPicPr>
          <p:cNvPr id="184" name="Google Shape;184;p19"/>
          <p:cNvPicPr preferRelativeResize="0"/>
          <p:nvPr/>
        </p:nvPicPr>
        <p:blipFill>
          <a:blip r:embed="rId4">
            <a:alphaModFix/>
          </a:blip>
          <a:stretch>
            <a:fillRect/>
          </a:stretch>
        </p:blipFill>
        <p:spPr>
          <a:xfrm>
            <a:off x="7172900" y="1053700"/>
            <a:ext cx="852325" cy="2366649"/>
          </a:xfrm>
          <a:prstGeom prst="rect">
            <a:avLst/>
          </a:prstGeom>
          <a:noFill/>
          <a:ln>
            <a:noFill/>
          </a:ln>
        </p:spPr>
      </p:pic>
      <p:pic>
        <p:nvPicPr>
          <p:cNvPr id="185" name="Google Shape;185;p19"/>
          <p:cNvPicPr preferRelativeResize="0"/>
          <p:nvPr/>
        </p:nvPicPr>
        <p:blipFill>
          <a:blip r:embed="rId5">
            <a:alphaModFix/>
          </a:blip>
          <a:stretch>
            <a:fillRect/>
          </a:stretch>
        </p:blipFill>
        <p:spPr>
          <a:xfrm>
            <a:off x="8197725" y="1149875"/>
            <a:ext cx="852325" cy="2174298"/>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20"/>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前端連線端口</a:t>
            </a:r>
            <a:endParaRPr/>
          </a:p>
        </p:txBody>
      </p:sp>
      <p:sp>
        <p:nvSpPr>
          <p:cNvPr id="191" name="Google Shape;191;p20"/>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1600"/>
              </a:spcBef>
              <a:spcAft>
                <a:spcPts val="1600"/>
              </a:spcAft>
              <a:buNone/>
            </a:pPr>
            <a:r>
              <a:t/>
            </a:r>
            <a:endParaRPr/>
          </a:p>
        </p:txBody>
      </p:sp>
      <p:pic>
        <p:nvPicPr>
          <p:cNvPr id="192" name="Google Shape;192;p20"/>
          <p:cNvPicPr preferRelativeResize="0"/>
          <p:nvPr/>
        </p:nvPicPr>
        <p:blipFill rotWithShape="1">
          <a:blip r:embed="rId3">
            <a:alphaModFix/>
          </a:blip>
          <a:srcRect b="41044" l="8659" r="0" t="0"/>
          <a:stretch/>
        </p:blipFill>
        <p:spPr>
          <a:xfrm>
            <a:off x="510525" y="2248338"/>
            <a:ext cx="3685799" cy="2911199"/>
          </a:xfrm>
          <a:prstGeom prst="rect">
            <a:avLst/>
          </a:prstGeom>
          <a:noFill/>
          <a:ln>
            <a:noFill/>
          </a:ln>
        </p:spPr>
      </p:pic>
      <p:pic>
        <p:nvPicPr>
          <p:cNvPr id="193" name="Google Shape;193;p20"/>
          <p:cNvPicPr preferRelativeResize="0"/>
          <p:nvPr/>
        </p:nvPicPr>
        <p:blipFill rotWithShape="1">
          <a:blip r:embed="rId4">
            <a:alphaModFix/>
          </a:blip>
          <a:srcRect b="15205" l="10402" r="0" t="58322"/>
          <a:stretch/>
        </p:blipFill>
        <p:spPr>
          <a:xfrm>
            <a:off x="470425" y="886763"/>
            <a:ext cx="3766001" cy="1361576"/>
          </a:xfrm>
          <a:prstGeom prst="rect">
            <a:avLst/>
          </a:prstGeom>
          <a:noFill/>
          <a:ln>
            <a:noFill/>
          </a:ln>
        </p:spPr>
      </p:pic>
      <p:pic>
        <p:nvPicPr>
          <p:cNvPr id="194" name="Google Shape;194;p20"/>
          <p:cNvPicPr preferRelativeResize="0"/>
          <p:nvPr/>
        </p:nvPicPr>
        <p:blipFill>
          <a:blip r:embed="rId5">
            <a:alphaModFix/>
          </a:blip>
          <a:stretch>
            <a:fillRect/>
          </a:stretch>
        </p:blipFill>
        <p:spPr>
          <a:xfrm>
            <a:off x="5006900" y="1259500"/>
            <a:ext cx="1504950" cy="3086100"/>
          </a:xfrm>
          <a:prstGeom prst="rect">
            <a:avLst/>
          </a:prstGeom>
          <a:noFill/>
          <a:ln>
            <a:noFill/>
          </a:ln>
        </p:spPr>
      </p:pic>
      <p:pic>
        <p:nvPicPr>
          <p:cNvPr id="195" name="Google Shape;195;p20"/>
          <p:cNvPicPr preferRelativeResize="0"/>
          <p:nvPr/>
        </p:nvPicPr>
        <p:blipFill>
          <a:blip r:embed="rId6">
            <a:alphaModFix/>
          </a:blip>
          <a:stretch>
            <a:fillRect/>
          </a:stretch>
        </p:blipFill>
        <p:spPr>
          <a:xfrm>
            <a:off x="6511838" y="1040425"/>
            <a:ext cx="1533525" cy="35242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21"/>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初始化與頁面刷新</a:t>
            </a:r>
            <a:endParaRPr/>
          </a:p>
        </p:txBody>
      </p:sp>
      <p:pic>
        <p:nvPicPr>
          <p:cNvPr id="201" name="Google Shape;201;p21"/>
          <p:cNvPicPr preferRelativeResize="0"/>
          <p:nvPr/>
        </p:nvPicPr>
        <p:blipFill>
          <a:blip r:embed="rId3">
            <a:alphaModFix/>
          </a:blip>
          <a:stretch>
            <a:fillRect/>
          </a:stretch>
        </p:blipFill>
        <p:spPr>
          <a:xfrm>
            <a:off x="365500" y="4038625"/>
            <a:ext cx="5344076" cy="817500"/>
          </a:xfrm>
          <a:prstGeom prst="rect">
            <a:avLst/>
          </a:prstGeom>
          <a:noFill/>
          <a:ln>
            <a:noFill/>
          </a:ln>
        </p:spPr>
      </p:pic>
      <p:pic>
        <p:nvPicPr>
          <p:cNvPr id="202" name="Google Shape;202;p21"/>
          <p:cNvPicPr preferRelativeResize="0"/>
          <p:nvPr/>
        </p:nvPicPr>
        <p:blipFill rotWithShape="1">
          <a:blip r:embed="rId4">
            <a:alphaModFix/>
          </a:blip>
          <a:srcRect b="0" l="7364" r="0" t="0"/>
          <a:stretch/>
        </p:blipFill>
        <p:spPr>
          <a:xfrm>
            <a:off x="130275" y="896600"/>
            <a:ext cx="6194800" cy="3142025"/>
          </a:xfrm>
          <a:prstGeom prst="rect">
            <a:avLst/>
          </a:prstGeom>
          <a:noFill/>
          <a:ln>
            <a:noFill/>
          </a:ln>
        </p:spPr>
      </p:pic>
      <p:pic>
        <p:nvPicPr>
          <p:cNvPr id="203" name="Google Shape;203;p21"/>
          <p:cNvPicPr preferRelativeResize="0"/>
          <p:nvPr/>
        </p:nvPicPr>
        <p:blipFill>
          <a:blip r:embed="rId5">
            <a:alphaModFix/>
          </a:blip>
          <a:stretch>
            <a:fillRect/>
          </a:stretch>
        </p:blipFill>
        <p:spPr>
          <a:xfrm>
            <a:off x="4281300" y="65850"/>
            <a:ext cx="2267736" cy="1757925"/>
          </a:xfrm>
          <a:prstGeom prst="rect">
            <a:avLst/>
          </a:prstGeom>
          <a:noFill/>
          <a:ln>
            <a:noFill/>
          </a:ln>
        </p:spPr>
      </p:pic>
      <p:pic>
        <p:nvPicPr>
          <p:cNvPr id="204" name="Google Shape;204;p21"/>
          <p:cNvPicPr preferRelativeResize="0"/>
          <p:nvPr/>
        </p:nvPicPr>
        <p:blipFill>
          <a:blip r:embed="rId5">
            <a:alphaModFix/>
          </a:blip>
          <a:stretch>
            <a:fillRect/>
          </a:stretch>
        </p:blipFill>
        <p:spPr>
          <a:xfrm>
            <a:off x="6649177" y="3225401"/>
            <a:ext cx="2494825" cy="1933999"/>
          </a:xfrm>
          <a:prstGeom prst="rect">
            <a:avLst/>
          </a:prstGeom>
          <a:noFill/>
          <a:ln>
            <a:noFill/>
          </a:ln>
        </p:spPr>
      </p:pic>
      <p:pic>
        <p:nvPicPr>
          <p:cNvPr id="205" name="Google Shape;205;p21"/>
          <p:cNvPicPr preferRelativeResize="0"/>
          <p:nvPr/>
        </p:nvPicPr>
        <p:blipFill>
          <a:blip r:embed="rId5">
            <a:alphaModFix/>
          </a:blip>
          <a:stretch>
            <a:fillRect/>
          </a:stretch>
        </p:blipFill>
        <p:spPr>
          <a:xfrm>
            <a:off x="3753786" y="1377275"/>
            <a:ext cx="1179189" cy="914100"/>
          </a:xfrm>
          <a:prstGeom prst="rect">
            <a:avLst/>
          </a:prstGeom>
          <a:noFill/>
          <a:ln>
            <a:noFill/>
          </a:ln>
        </p:spPr>
      </p:pic>
      <p:pic>
        <p:nvPicPr>
          <p:cNvPr id="206" name="Google Shape;206;p21"/>
          <p:cNvPicPr preferRelativeResize="0"/>
          <p:nvPr/>
        </p:nvPicPr>
        <p:blipFill>
          <a:blip r:embed="rId5">
            <a:alphaModFix/>
          </a:blip>
          <a:stretch>
            <a:fillRect/>
          </a:stretch>
        </p:blipFill>
        <p:spPr>
          <a:xfrm>
            <a:off x="4932968" y="3081313"/>
            <a:ext cx="1973300" cy="1529675"/>
          </a:xfrm>
          <a:prstGeom prst="rect">
            <a:avLst/>
          </a:prstGeom>
          <a:noFill/>
          <a:ln>
            <a:noFill/>
          </a:ln>
        </p:spPr>
      </p:pic>
      <p:pic>
        <p:nvPicPr>
          <p:cNvPr id="207" name="Google Shape;207;p21"/>
          <p:cNvPicPr preferRelativeResize="0"/>
          <p:nvPr/>
        </p:nvPicPr>
        <p:blipFill>
          <a:blip r:embed="rId5">
            <a:alphaModFix/>
          </a:blip>
          <a:stretch>
            <a:fillRect/>
          </a:stretch>
        </p:blipFill>
        <p:spPr>
          <a:xfrm>
            <a:off x="3184886" y="3389100"/>
            <a:ext cx="1179189" cy="914100"/>
          </a:xfrm>
          <a:prstGeom prst="rect">
            <a:avLst/>
          </a:prstGeom>
          <a:noFill/>
          <a:ln>
            <a:noFill/>
          </a:ln>
        </p:spPr>
      </p:pic>
      <p:pic>
        <p:nvPicPr>
          <p:cNvPr id="208" name="Google Shape;208;p21"/>
          <p:cNvPicPr preferRelativeResize="0"/>
          <p:nvPr/>
        </p:nvPicPr>
        <p:blipFill>
          <a:blip r:embed="rId5">
            <a:alphaModFix/>
          </a:blip>
          <a:stretch>
            <a:fillRect/>
          </a:stretch>
        </p:blipFill>
        <p:spPr>
          <a:xfrm>
            <a:off x="6649175" y="0"/>
            <a:ext cx="2494825" cy="1933975"/>
          </a:xfrm>
          <a:prstGeom prst="rect">
            <a:avLst/>
          </a:prstGeom>
          <a:noFill/>
          <a:ln>
            <a:noFill/>
          </a:ln>
        </p:spPr>
      </p:pic>
      <p:pic>
        <p:nvPicPr>
          <p:cNvPr id="209" name="Google Shape;209;p21"/>
          <p:cNvPicPr preferRelativeResize="0"/>
          <p:nvPr/>
        </p:nvPicPr>
        <p:blipFill>
          <a:blip r:embed="rId5">
            <a:alphaModFix/>
          </a:blip>
          <a:stretch>
            <a:fillRect/>
          </a:stretch>
        </p:blipFill>
        <p:spPr>
          <a:xfrm>
            <a:off x="7010728" y="1823775"/>
            <a:ext cx="2144097" cy="16620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